
<file path=[Content_Types].xml><?xml version="1.0" encoding="utf-8"?>
<Types xmlns="http://schemas.openxmlformats.org/package/2006/content-types">
  <Default Extension="flac" ContentType="audio/unknown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302" r:id="rId3"/>
    <p:sldId id="28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50"/>
  </p:normalViewPr>
  <p:slideViewPr>
    <p:cSldViewPr snapToGrid="0" showGuides="1">
      <p:cViewPr>
        <p:scale>
          <a:sx n="95" d="100"/>
          <a:sy n="95" d="100"/>
        </p:scale>
        <p:origin x="-792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892BF-9493-4A43-B406-E101E9DD1B01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95312-9385-7745-B3D7-3CDE234717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58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5EB59-57A6-7A4A-A54D-99AAE7B9E52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0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AC0AB-7592-4503-CAD4-412880CB1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505250-57B7-2B65-526C-6D9C4A56B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AF7705-ED42-D89D-8050-FE9CCC36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A9897C-18A9-AEBA-5040-3F081DBC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AF1C3B-0A83-0064-FAB6-19A88113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72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C149B-2BEC-A936-DF5D-7D8FC1D2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B11476-6395-4644-CC94-932006845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36D6A4-747E-A556-C9CF-E1F715AC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D70863-0AA4-D3DD-8EF8-95D69F86A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D8FAAA-B1F1-E930-110E-BB4AE889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52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363A21-E271-1F48-0D74-A675DCF75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949DF3-5A82-E2D5-13CC-B7D885119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E7EB0A-7FC6-4ED4-5B38-3755BA5E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C349DE-6D8A-6922-74BC-A92A0576A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B00798-4E24-5682-14DE-A47B8E47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07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B3071-1007-D904-AEB3-BBA61DDC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E5EC3-EA71-C2F9-1D4D-022D0F6D4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931ADC-08CC-E851-B4BC-99A5ED6F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A58E94-4B6E-837D-F985-C777BA74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7D48EB-6D4C-F064-31A0-94672E0B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30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34139-8D44-59BB-5C15-B9B23743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479597-BDC5-2A8B-D201-EE8FE3511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8C63B2-2E02-E729-9E29-2A904B4F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5BB951-BB1A-65F1-5C11-D76CC54EB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5EE87E-9672-1EE8-511D-D129A51A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19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FFF2B-A314-A615-0A4B-F6D8FE00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376608-6581-0ECD-A9CA-EBDD22B81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24A880A-5BB8-A09F-EC7C-BDD2429E0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E51FD0-DC4F-45CD-A304-E9C8B724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1039D1-F06D-D14F-603C-26942464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61E6F8-2BFB-9A0A-CD99-CD882CA2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72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B85FA3-2E2E-6D43-D1EF-7C726A26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CB78CA-7811-263F-AB5C-699C16A0F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E2A2C5-293E-E0FB-390E-01FB3E3E2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0B555B-27B7-376B-6EAF-116A39D93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C3FB0FF-548E-AF12-A699-B816A569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600D1DB-4EFC-D19F-DF5C-07C4DE19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435093-183C-56FF-B808-3C6A7B10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4B4E21-5EA4-5CC0-8145-0E6CD12B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44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29B35-D500-D453-B132-8695ADC1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BE55EA-3447-6B57-D4FA-067FA1DE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9716DE-3FC8-3BBE-C84E-EF4A3030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9442D9-F4FE-C6E9-0F27-61A64F54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34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EE2D1E-1221-269B-D463-DEEC70BD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C19837A-3F40-C2D3-3090-62629EE7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9B8F9A-2967-3DCC-7AEA-ED6AB730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03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5C7F4F-85AA-CB0E-EC3B-7777A671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E64EEE-9E51-543B-C908-F0CAC6E76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95495B-6E8D-5E29-A97E-5E6F93951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5B2AA8-69D0-25DE-5C21-05753BEA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FC320E-8A6A-FB2A-5E32-52B541AE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CC72BA-70B7-16FA-C047-8FA2EB21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03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86F919-AB94-C819-1285-C03A90B6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D60D76B-F075-9887-B76B-B5D0BA637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D2FBCB-E680-09C5-0836-CA5B204D9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579EA7-3E72-B6A4-FA7B-FE747EA3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BC91E3-C4B4-8B42-03CD-3261E69A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F5D6B4-BE67-1236-A09B-52CDFC963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02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F3ECAD0-DC4A-DE5F-725D-AA67C7E3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DF5BD2-D2E6-9318-DBA0-8206E45FE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4E7443-C9B4-92C1-5696-8AFDE0F30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4B5F-DF31-BA4F-949E-022535873635}" type="datetimeFigureOut">
              <a:rPr lang="cs-CZ" smtClean="0"/>
              <a:t>13.12.2023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17858-B0C0-C210-0AC2-8F5F2B62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561570-5B87-9B51-C322-C3DB8678B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E0BA-536C-8A41-AE70-D4B2291078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12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microsoft.com/office/2007/relationships/media" Target="../media/media1.flac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D54FCB7D-57E1-DBE0-A24B-1DB39861AEF6}"/>
              </a:ext>
            </a:extLst>
          </p:cNvPr>
          <p:cNvSpPr/>
          <p:nvPr/>
        </p:nvSpPr>
        <p:spPr>
          <a:xfrm>
            <a:off x="2667000" y="-16391"/>
            <a:ext cx="6858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175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F0ACACD-8E23-8E45-EFE2-75C6FD797D14}"/>
              </a:ext>
            </a:extLst>
          </p:cNvPr>
          <p:cNvSpPr/>
          <p:nvPr/>
        </p:nvSpPr>
        <p:spPr>
          <a:xfrm>
            <a:off x="5843359" y="-1"/>
            <a:ext cx="508084" cy="17777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175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269BB81-C21A-FFA9-8089-8AA48B48727B}"/>
              </a:ext>
            </a:extLst>
          </p:cNvPr>
          <p:cNvSpPr/>
          <p:nvPr/>
        </p:nvSpPr>
        <p:spPr>
          <a:xfrm>
            <a:off x="3365048" y="1396663"/>
            <a:ext cx="5461905" cy="533488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175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B87093-C091-CFF9-86C4-F7AEC32C8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090" y="977405"/>
            <a:ext cx="2363821" cy="17541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217DDCA-2643-47CC-791C-4A5C4C3A1A59}"/>
              </a:ext>
            </a:extLst>
          </p:cNvPr>
          <p:cNvSpPr txBox="1"/>
          <p:nvPr/>
        </p:nvSpPr>
        <p:spPr>
          <a:xfrm rot="19106033">
            <a:off x="5966929" y="4907601"/>
            <a:ext cx="3106061" cy="10695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6350" dirty="0">
                <a:latin typeface="Barlington" panose="02000503020000020004" pitchFamily="2" charset="0"/>
              </a:rPr>
              <a:t>13. prosince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517322-FB77-16A2-350A-7A32F50FB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03" y="5342967"/>
            <a:ext cx="1807840" cy="18078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2188DE-3273-4D18-0B6C-B2BEA5C1D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026" y="2591807"/>
            <a:ext cx="2131949" cy="274107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C5CCA4-F468-5219-08B7-8AA3CC6D3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33" y="5769163"/>
            <a:ext cx="929366" cy="9315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4D1819-D4ED-8C00-843F-9122EE44E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606" y="5769163"/>
            <a:ext cx="929366" cy="92936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E0071F-D8C1-C43B-B0EA-BD924B781E19}"/>
              </a:ext>
            </a:extLst>
          </p:cNvPr>
          <p:cNvSpPr txBox="1"/>
          <p:nvPr/>
        </p:nvSpPr>
        <p:spPr>
          <a:xfrm>
            <a:off x="43720" y="-16391"/>
            <a:ext cx="2451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Nahrávky jsou </a:t>
            </a:r>
            <a:br>
              <a:rPr lang="cs-CZ" b="1" dirty="0"/>
            </a:br>
            <a:r>
              <a:rPr lang="cs-CZ" b="1" dirty="0"/>
              <a:t>z platformy YOUTUBE - </a:t>
            </a:r>
            <a:r>
              <a:rPr lang="cs-CZ" b="1" i="0" u="none" strike="noStrike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Various</a:t>
            </a:r>
            <a:r>
              <a:rPr lang="cs-CZ" b="1" i="0" u="none" strike="noStrike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b="1" i="0" u="none" strike="noStrike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Artists</a:t>
            </a:r>
            <a:r>
              <a:rPr lang="cs-CZ" b="1" i="0" u="none" strike="noStrike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– </a:t>
            </a:r>
            <a:r>
              <a:rPr lang="cs-CZ" b="1" i="0" u="none" strike="noStrike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Topic</a:t>
            </a:r>
            <a:r>
              <a:rPr lang="cs-CZ" b="1" i="0" u="none" strike="noStrike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a PIXABAY</a:t>
            </a:r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E34C3C4-E8E2-27A8-E043-9BCA27B848AC}"/>
              </a:ext>
            </a:extLst>
          </p:cNvPr>
          <p:cNvSpPr txBox="1"/>
          <p:nvPr/>
        </p:nvSpPr>
        <p:spPr>
          <a:xfrm>
            <a:off x="32739" y="1183938"/>
            <a:ext cx="2279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channel</a:t>
            </a:r>
            <a:r>
              <a:rPr lang="cs-CZ" dirty="0"/>
              <a:t>/UCqy2qpZbLbkQ6X-cSEb6-fg/</a:t>
            </a:r>
            <a:r>
              <a:rPr lang="cs-CZ" dirty="0" err="1"/>
              <a:t>videos</a:t>
            </a: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DEB31F8-55C7-D824-5C22-8286EA90F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18" y="4568834"/>
            <a:ext cx="1200329" cy="12003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9A771B1-BC21-E383-C3ED-8AFBAFE39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954" y="4880929"/>
            <a:ext cx="680194" cy="48222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E1BC2F79-8329-C639-174B-AE993D7A8BB2}"/>
              </a:ext>
            </a:extLst>
          </p:cNvPr>
          <p:cNvSpPr txBox="1"/>
          <p:nvPr/>
        </p:nvSpPr>
        <p:spPr>
          <a:xfrm>
            <a:off x="118763" y="4028132"/>
            <a:ext cx="230114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15" b="1" dirty="0"/>
              <a:t>ZDROJE OBRÁZKŮ</a:t>
            </a:r>
          </a:p>
        </p:txBody>
      </p:sp>
    </p:spTree>
    <p:extLst>
      <p:ext uri="{BB962C8B-B14F-4D97-AF65-F5344CB8AC3E}">
        <p14:creationId xmlns:p14="http://schemas.microsoft.com/office/powerpoint/2010/main" val="329723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6.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5" name="jak-jsi-krasne-nevinatko">
            <a:hlinkClick r:id="" action="ppaction://media"/>
            <a:extLst>
              <a:ext uri="{FF2B5EF4-FFF2-40B4-BE49-F238E27FC236}">
                <a16:creationId xmlns:a16="http://schemas.microsoft.com/office/drawing/2014/main" id="{610B4A4A-13E5-3677-CD95-510841A41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39.5354" end="49771.9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479" y="5896934"/>
            <a:ext cx="812800" cy="812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37" y="4482342"/>
            <a:ext cx="2012711" cy="23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7.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6" name="narodil-se-kristus-pan">
            <a:hlinkClick r:id="" action="ppaction://media"/>
            <a:extLst>
              <a:ext uri="{FF2B5EF4-FFF2-40B4-BE49-F238E27FC236}">
                <a16:creationId xmlns:a16="http://schemas.microsoft.com/office/drawing/2014/main" id="{DF03DA5D-D9DF-E2EB-907D-63D595D84A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37.5364" end="157402.49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76" y="5958367"/>
            <a:ext cx="812800" cy="812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4" y="4599742"/>
            <a:ext cx="2012711" cy="23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8.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6" y="4573562"/>
            <a:ext cx="2012711" cy="2375658"/>
          </a:xfrm>
          <a:prstGeom prst="rect">
            <a:avLst/>
          </a:prstGeom>
        </p:spPr>
      </p:pic>
      <p:pic>
        <p:nvPicPr>
          <p:cNvPr id="5" name="vesele-vanocni-hody">
            <a:hlinkClick r:id="" action="ppaction://media"/>
            <a:extLst>
              <a:ext uri="{FF2B5EF4-FFF2-40B4-BE49-F238E27FC236}">
                <a16:creationId xmlns:a16="http://schemas.microsoft.com/office/drawing/2014/main" id="{2127DEA6-F048-2BCA-C97F-143F1BE10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232.65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976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9.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8" y="4599742"/>
            <a:ext cx="2012711" cy="2375658"/>
          </a:xfrm>
          <a:prstGeom prst="rect">
            <a:avLst/>
          </a:prstGeom>
        </p:spPr>
      </p:pic>
      <p:pic>
        <p:nvPicPr>
          <p:cNvPr id="8" name="silent-night-christmas-music-box-130817.mp3">
            <a:hlinkClick r:id="" action="ppaction://media"/>
            <a:extLst>
              <a:ext uri="{FF2B5EF4-FFF2-40B4-BE49-F238E27FC236}">
                <a16:creationId xmlns:a16="http://schemas.microsoft.com/office/drawing/2014/main" id="{EA68F1C3-1C3E-1614-48E7-81C5107659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399.90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555" y="-839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10.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6" y="4482342"/>
            <a:ext cx="2012711" cy="2375658"/>
          </a:xfrm>
          <a:prstGeom prst="rect">
            <a:avLst/>
          </a:prstGeom>
        </p:spPr>
      </p:pic>
      <p:pic>
        <p:nvPicPr>
          <p:cNvPr id="8" name="06_Purpura">
            <a:hlinkClick r:id="" action="ppaction://media"/>
            <a:extLst>
              <a:ext uri="{FF2B5EF4-FFF2-40B4-BE49-F238E27FC236}">
                <a16:creationId xmlns:a16="http://schemas.microsoft.com/office/drawing/2014/main" id="{5B637B58-8C95-BB5B-0ACC-F6D3837609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0.4267" end="234163.34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976" y="-15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5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823662" y="145144"/>
            <a:ext cx="10813143" cy="649393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915008" y="145144"/>
            <a:ext cx="1081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SPRÁVNÉ ODPOVĚDI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AB5D659-D4F7-258D-F980-0656DD3C8F23}"/>
              </a:ext>
            </a:extLst>
          </p:cNvPr>
          <p:cNvSpPr txBox="1"/>
          <p:nvPr/>
        </p:nvSpPr>
        <p:spPr>
          <a:xfrm>
            <a:off x="915008" y="1068474"/>
            <a:ext cx="1081314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NESEM VÁM NOVINY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ROLNIČKY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PÁSLI OVCE VALAŠI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ŠTĚDRÝ VEČER NASTAL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PŮJDEM SPOLU DO BETLÉMA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JAK JSI KRÁSNÉ, NEVIŇÁTKO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NARODIL SE KRISTUS PÁN 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VESELÉ VÁNOČNÍ HODY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TICHÁ NOC</a:t>
            </a:r>
          </a:p>
          <a:p>
            <a:pPr marL="742950" indent="-742950">
              <a:buAutoNum type="arabicPeriod"/>
            </a:pPr>
            <a:r>
              <a:rPr lang="cs-CZ" sz="3600" b="1" dirty="0">
                <a:ln>
                  <a:solidFill>
                    <a:sysClr val="windowText" lastClr="00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PURPURA</a:t>
            </a:r>
          </a:p>
          <a:p>
            <a:pPr marL="742950" indent="-742950">
              <a:buAutoNum type="arabicPeriod"/>
            </a:pPr>
            <a:endParaRPr lang="cs-CZ" sz="3600" b="1" dirty="0">
              <a:ln>
                <a:solidFill>
                  <a:sysClr val="windowText" lastClr="000000"/>
                </a:solidFill>
              </a:ln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12B5A3-59DE-A931-48B0-4FB2CC85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23" y="4737"/>
            <a:ext cx="1942281" cy="22315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46144C4-2125-4962-311F-5F9DADDFE601}"/>
              </a:ext>
            </a:extLst>
          </p:cNvPr>
          <p:cNvSpPr txBox="1"/>
          <p:nvPr/>
        </p:nvSpPr>
        <p:spPr>
          <a:xfrm>
            <a:off x="239353" y="3079612"/>
            <a:ext cx="4747085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15" b="1" i="1" dirty="0"/>
              <a:t>MOHLO BY SE JEŠTĚ HODIT …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1A10B0-89D2-D30F-19AD-B944F0C61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696" y="575975"/>
            <a:ext cx="1264741" cy="23752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F013C68-D0CC-1D0A-F177-4750A2E6C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53" y="55417"/>
            <a:ext cx="1010520" cy="98504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47F4A4E-04A1-CC59-E2B0-6325D450F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51" y="1120516"/>
            <a:ext cx="677743" cy="6606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5B5770-372F-4363-1554-165B3A961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05" y="2231477"/>
            <a:ext cx="3414556" cy="8760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032CC0-7940-8D7D-4906-069B2B612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53" y="3512808"/>
            <a:ext cx="4747846" cy="320004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1E4EDA7-5B10-E031-96CB-C0DE526DC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271" y="75833"/>
            <a:ext cx="4599476" cy="67063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737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1C50FC-FA80-5DE0-4C4E-D11E93EAE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2" y="75833"/>
            <a:ext cx="4599476" cy="67063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2421807-5ECF-ACFD-281E-479127E0EA71}"/>
              </a:ext>
            </a:extLst>
          </p:cNvPr>
          <p:cNvSpPr/>
          <p:nvPr/>
        </p:nvSpPr>
        <p:spPr>
          <a:xfrm>
            <a:off x="6096000" y="75833"/>
            <a:ext cx="5917324" cy="666881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A18C848-A7D9-CF65-AECF-B8DBC345DC04}"/>
              </a:ext>
            </a:extLst>
          </p:cNvPr>
          <p:cNvSpPr txBox="1"/>
          <p:nvPr/>
        </p:nvSpPr>
        <p:spPr>
          <a:xfrm>
            <a:off x="6096000" y="238908"/>
            <a:ext cx="569660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+mj-lt"/>
                <a:ea typeface="NOTEWORTHY LIGHT" panose="02000400000000000000" pitchFamily="2" charset="0"/>
              </a:rPr>
              <a:t>Návod na hru</a:t>
            </a:r>
          </a:p>
          <a:p>
            <a:endParaRPr lang="cs-CZ" i="1" dirty="0">
              <a:latin typeface="+mj-lt"/>
              <a:ea typeface="NOTEWORTHY LIGHT" panose="02000400000000000000" pitchFamily="2" charset="0"/>
            </a:endParaRPr>
          </a:p>
          <a:p>
            <a:r>
              <a:rPr lang="cs-CZ" i="1" dirty="0">
                <a:latin typeface="+mj-lt"/>
                <a:ea typeface="NOTEWORTHY LIGHT" panose="02000400000000000000" pitchFamily="2" charset="0"/>
              </a:rPr>
              <a:t>Vánoční koledy kvíz je opravdu jednoduchá hra, která zabaví žáky 1. i 2. stupně.</a:t>
            </a:r>
          </a:p>
          <a:p>
            <a:endParaRPr lang="cs-CZ" i="1" dirty="0">
              <a:latin typeface="+mj-lt"/>
              <a:ea typeface="NOTEWORTHY LIGHT" panose="02000400000000000000" pitchFamily="2" charset="0"/>
            </a:endParaRPr>
          </a:p>
          <a:p>
            <a:r>
              <a:rPr lang="cs-CZ" b="1" i="1" dirty="0">
                <a:latin typeface="+mj-lt"/>
                <a:ea typeface="NOTEWORTHY LIGHT" panose="02000400000000000000" pitchFamily="2" charset="0"/>
              </a:rPr>
              <a:t>Budete ke hře potřebovat: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j-lt"/>
                <a:ea typeface="NOTEWORTHY LIGHT" panose="02000400000000000000" pitchFamily="2" charset="0"/>
              </a:rPr>
              <a:t>Počítač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j-lt"/>
                <a:ea typeface="NOTEWORTHY LIGHT" panose="02000400000000000000" pitchFamily="2" charset="0"/>
              </a:rPr>
              <a:t>Projektor, </a:t>
            </a:r>
            <a:r>
              <a:rPr lang="cs-CZ" i="1" dirty="0" err="1">
                <a:latin typeface="+mj-lt"/>
                <a:ea typeface="NOTEWORTHY LIGHT" panose="02000400000000000000" pitchFamily="2" charset="0"/>
              </a:rPr>
              <a:t>interaktivku</a:t>
            </a:r>
            <a:r>
              <a:rPr lang="cs-CZ" i="1" dirty="0">
                <a:latin typeface="+mj-lt"/>
                <a:ea typeface="NOTEWORTHY LIGHT" panose="02000400000000000000" pitchFamily="2" charset="0"/>
              </a:rPr>
              <a:t> nebo cokoliv jiného, kde žáci uvidí obraz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j-lt"/>
                <a:ea typeface="NOTEWORTHY LIGHT" panose="02000400000000000000" pitchFamily="2" charset="0"/>
              </a:rPr>
              <a:t>Pro žáky – papír, psací potřeby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i="1" dirty="0">
              <a:latin typeface="+mj-lt"/>
              <a:ea typeface="NOTEWORTHY LIGHT" panose="02000400000000000000" pitchFamily="2" charset="0"/>
            </a:endParaRPr>
          </a:p>
          <a:p>
            <a:r>
              <a:rPr lang="cs-CZ" b="1" i="1" dirty="0">
                <a:latin typeface="+mj-lt"/>
                <a:ea typeface="NOTEWORTHY LIGHT" panose="02000400000000000000" pitchFamily="2" charset="0"/>
              </a:rPr>
              <a:t>Jak hrát?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j-lt"/>
                <a:ea typeface="NOTEWORTHY LIGHT" panose="02000400000000000000" pitchFamily="2" charset="0"/>
              </a:rPr>
              <a:t>Hra začíná tím, že pustíte žákům koledy. Vždy zazní krátká ukázka. Po poslechnutí známé koledy, žáci napíší správnou odpověď na papír. Na konci kvízu se žáci dozví, jak dopadli.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latin typeface="+mj-lt"/>
                <a:ea typeface="NOTEWORTHY LIGHT" panose="02000400000000000000" pitchFamily="2" charset="0"/>
              </a:rPr>
              <a:t>Nezapomeňte mít </a:t>
            </a:r>
            <a:r>
              <a:rPr lang="cs-CZ" b="1" i="1" dirty="0" err="1">
                <a:latin typeface="+mj-lt"/>
                <a:ea typeface="NOTEWORTHY LIGHT" panose="02000400000000000000" pitchFamily="2" charset="0"/>
              </a:rPr>
              <a:t>zaplý</a:t>
            </a:r>
            <a:r>
              <a:rPr lang="cs-CZ" b="1" i="1" dirty="0">
                <a:latin typeface="+mj-lt"/>
                <a:ea typeface="NOTEWORTHY LIGHT" panose="02000400000000000000" pitchFamily="2" charset="0"/>
              </a:rPr>
              <a:t> zvuk.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j-lt"/>
                <a:ea typeface="NOTEWORTHY LIGHT" panose="02000400000000000000" pitchFamily="2" charset="0"/>
              </a:rPr>
              <a:t>Zvuk koledy pustíte tím, že kliknete na šipku na vaší klávesnici.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j-lt"/>
                <a:ea typeface="NOTEWORTHY LIGHT" panose="02000400000000000000" pitchFamily="2" charset="0"/>
              </a:rPr>
              <a:t>Na konci kvízu je správné řešení.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i="1" dirty="0">
              <a:latin typeface="+mj-lt"/>
              <a:ea typeface="NOTEWORTHY LIGHT" panose="02000400000000000000" pitchFamily="2" charset="0"/>
            </a:endParaRPr>
          </a:p>
          <a:p>
            <a:r>
              <a:rPr lang="cs-CZ" b="1" i="1" u="sng" dirty="0">
                <a:latin typeface="+mj-lt"/>
                <a:ea typeface="NOTEWORTHY LIGHT" panose="02000400000000000000" pitchFamily="2" charset="0"/>
              </a:rPr>
              <a:t>Nezapomeňte mi napsat a podělit se, jak se kvíz žákům líbil </a:t>
            </a:r>
            <a:r>
              <a:rPr lang="cs-CZ" b="1" i="1" u="sng" dirty="0">
                <a:latin typeface="+mj-lt"/>
                <a:ea typeface="NOTEWORTHY LIGHT" panose="02000400000000000000" pitchFamily="2" charset="0"/>
                <a:sym typeface="Wingdings" pitchFamily="2" charset="2"/>
              </a:rPr>
              <a:t>!</a:t>
            </a:r>
            <a:endParaRPr lang="cs-CZ" b="1" i="1" u="sng" dirty="0">
              <a:latin typeface="+mj-lt"/>
              <a:ea typeface="NOTEWORTHY LIGHT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90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BBFDF69-7CA6-1E40-650E-40E0F73A933E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5BE17B9-B1FC-AF63-324B-157527DE94F0}"/>
              </a:ext>
            </a:extLst>
          </p:cNvPr>
          <p:cNvSpPr txBox="1"/>
          <p:nvPr/>
        </p:nvSpPr>
        <p:spPr>
          <a:xfrm>
            <a:off x="689427" y="2150684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 w="571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EWORTHY LIGHT" panose="02000400000000000000" pitchFamily="2" charset="0"/>
                <a:ea typeface="NOTEWORTHY LIGHT" panose="02000400000000000000" pitchFamily="2" charset="0"/>
              </a:rPr>
              <a:t>VÁNOČNÍ KOLEDY</a:t>
            </a:r>
          </a:p>
          <a:p>
            <a:pPr algn="ctr"/>
            <a:r>
              <a:rPr lang="cs-CZ" sz="9600" b="1" dirty="0">
                <a:ln w="571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OTEWORTHY LIGHT" panose="02000400000000000000" pitchFamily="2" charset="0"/>
                <a:ea typeface="NOTEWORTHY LIGHT" panose="02000400000000000000" pitchFamily="2" charset="0"/>
              </a:rPr>
              <a:t>KVÍZ</a:t>
            </a:r>
          </a:p>
        </p:txBody>
      </p:sp>
    </p:spTree>
    <p:extLst>
      <p:ext uri="{BB962C8B-B14F-4D97-AF65-F5344CB8AC3E}">
        <p14:creationId xmlns:p14="http://schemas.microsoft.com/office/powerpoint/2010/main" val="1477241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905505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4" name="01. Nesem Vam Noviny.flac">
            <a:hlinkClick r:id="" action="ppaction://media"/>
            <a:extLst>
              <a:ext uri="{FF2B5EF4-FFF2-40B4-BE49-F238E27FC236}">
                <a16:creationId xmlns:a16="http://schemas.microsoft.com/office/drawing/2014/main" id="{9D700672-3331-FB2B-BD7E-A291032207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0952.00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027" y="5856514"/>
            <a:ext cx="812800" cy="812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B41B50-3DD1-9FEB-D571-3A4432FCD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65" y="5141179"/>
            <a:ext cx="1461458" cy="17168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0F6601-3637-D4EE-8A85-4A2017C1F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9917"/>
            <a:ext cx="1724465" cy="1946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655EE2F-3EC7-445D-AD7A-7ECC8EED5760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1.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4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pic>
        <p:nvPicPr>
          <p:cNvPr id="8" name="7. ROLNICKY+2.mp3">
            <a:hlinkClick r:id="" action="ppaction://media"/>
            <a:extLst>
              <a:ext uri="{FF2B5EF4-FFF2-40B4-BE49-F238E27FC236}">
                <a16:creationId xmlns:a16="http://schemas.microsoft.com/office/drawing/2014/main" id="{87AA6B50-5817-78E2-C356-1DE64CCB7B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2.531999999999" end="118117.72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14" y="5822042"/>
            <a:ext cx="812800" cy="812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" y="4482342"/>
            <a:ext cx="2012711" cy="237565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C910431-8483-0CE1-8E7C-C638FB724219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2.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8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oleda.mp3">
            <a:hlinkClick r:id="" action="ppaction://media"/>
            <a:extLst>
              <a:ext uri="{FF2B5EF4-FFF2-40B4-BE49-F238E27FC236}">
                <a16:creationId xmlns:a16="http://schemas.microsoft.com/office/drawing/2014/main" id="{9F98721F-F5DC-3CD7-B120-2A4A81AC1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610" y="5675439"/>
            <a:ext cx="812800" cy="8128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905505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B41B50-3DD1-9FEB-D571-3A4432FCD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65" y="5141179"/>
            <a:ext cx="1461458" cy="17168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0F6601-3637-D4EE-8A85-4A2017C1F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0" y="4720632"/>
            <a:ext cx="1724465" cy="19466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43E16B9-F6EB-F872-0968-CA5909D1B59D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3.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4.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5" name="stedrej-vecer-nastal.mp3">
            <a:hlinkClick r:id="" action="ppaction://media"/>
            <a:extLst>
              <a:ext uri="{FF2B5EF4-FFF2-40B4-BE49-F238E27FC236}">
                <a16:creationId xmlns:a16="http://schemas.microsoft.com/office/drawing/2014/main" id="{65A1F1CD-49B5-B469-29C1-8CACBC46A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48.076" end="45667.89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5490534"/>
            <a:ext cx="812800" cy="812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963"/>
            <a:ext cx="2012711" cy="23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DAC9AE8-CF3E-0FD8-F606-2A32F8AAC302}"/>
              </a:ext>
            </a:extLst>
          </p:cNvPr>
          <p:cNvSpPr/>
          <p:nvPr/>
        </p:nvSpPr>
        <p:spPr>
          <a:xfrm>
            <a:off x="689428" y="1070428"/>
            <a:ext cx="10813143" cy="4717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CB519E-9905-1CE6-D635-E5EAD359D4BD}"/>
              </a:ext>
            </a:extLst>
          </p:cNvPr>
          <p:cNvSpPr txBox="1"/>
          <p:nvPr/>
        </p:nvSpPr>
        <p:spPr>
          <a:xfrm>
            <a:off x="689428" y="1586191"/>
            <a:ext cx="10813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 které koledy je tato ukázka?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1DC83F-7727-7F28-816E-E32FDD80A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54">
            <a:off x="10305423" y="4516863"/>
            <a:ext cx="1924636" cy="21937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EBEDD3-DED6-A465-1381-D0E315E4DA85}"/>
              </a:ext>
            </a:extLst>
          </p:cNvPr>
          <p:cNvSpPr txBox="1"/>
          <p:nvPr/>
        </p:nvSpPr>
        <p:spPr>
          <a:xfrm>
            <a:off x="689427" y="937040"/>
            <a:ext cx="62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NOTEWORTHY LIGHT" panose="02000400000000000000" pitchFamily="2" charset="0"/>
              </a:rPr>
              <a:t>5.</a:t>
            </a:r>
            <a:endParaRPr lang="cs-CZ" sz="7200" dirty="0">
              <a:latin typeface="Arial Rounded MT Bold" panose="020F0704030504030204" pitchFamily="34" charset="0"/>
            </a:endParaRPr>
          </a:p>
        </p:txBody>
      </p:sp>
      <p:pic>
        <p:nvPicPr>
          <p:cNvPr id="6" name="pujdem-spolu-do-betlema.mp3">
            <a:hlinkClick r:id="" action="ppaction://media"/>
            <a:extLst>
              <a:ext uri="{FF2B5EF4-FFF2-40B4-BE49-F238E27FC236}">
                <a16:creationId xmlns:a16="http://schemas.microsoft.com/office/drawing/2014/main" id="{4E61C628-06F5-98DE-AD71-0830EB17F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79.9168" end="77230.13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027" y="5613753"/>
            <a:ext cx="812800" cy="812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61E637-5507-03D6-5D91-C826F5F86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" y="4336848"/>
            <a:ext cx="2012711" cy="23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285</Words>
  <Application>Microsoft Macintosh PowerPoint</Application>
  <PresentationFormat>Širokoúhlá obrazovka</PresentationFormat>
  <Paragraphs>55</Paragraphs>
  <Slides>15</Slides>
  <Notes>1</Notes>
  <HiddenSlides>0</HiddenSlides>
  <MMClips>10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4" baseType="lpstr">
      <vt:lpstr>Arial</vt:lpstr>
      <vt:lpstr>Arial Rounded MT Bold</vt:lpstr>
      <vt:lpstr>Barlington</vt:lpstr>
      <vt:lpstr>Calibri</vt:lpstr>
      <vt:lpstr>Calibri Light</vt:lpstr>
      <vt:lpstr>Cavolini</vt:lpstr>
      <vt:lpstr>NOTEWORTHY LIGHT</vt:lpstr>
      <vt:lpstr>Roboto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Jílková Eliška</dc:creator>
  <cp:lastModifiedBy>Jílková Eliška</cp:lastModifiedBy>
  <cp:revision>2</cp:revision>
  <dcterms:created xsi:type="dcterms:W3CDTF">2023-12-12T14:46:11Z</dcterms:created>
  <dcterms:modified xsi:type="dcterms:W3CDTF">2023-12-13T13:18:23Z</dcterms:modified>
</cp:coreProperties>
</file>